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sldIdLst>
    <p:sldId id="259" r:id="rId5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0053"/>
    <a:srgbClr val="003366"/>
    <a:srgbClr val="FFFFFF"/>
    <a:srgbClr val="89AB51"/>
    <a:srgbClr val="44AED5"/>
    <a:srgbClr val="AD5CBD"/>
    <a:srgbClr val="E83E8C"/>
    <a:srgbClr val="B7B31B"/>
    <a:srgbClr val="F0E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3447" autoAdjust="0"/>
  </p:normalViewPr>
  <p:slideViewPr>
    <p:cSldViewPr snapToGrid="0">
      <p:cViewPr>
        <p:scale>
          <a:sx n="140" d="100"/>
          <a:sy n="140" d="100"/>
        </p:scale>
        <p:origin x="-1531" y="-21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03FB9-6412-4AED-AC11-7D6EAFF0F5EC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10C07-27C2-4913-AAF6-0EEE20AD71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41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F079-3123-957E-E3B5-6D7076D28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D28C9-2613-F0E7-D1D7-2716294F3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B253D-3618-7EFC-34FE-AB5406959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27F51-2DC2-3A4D-BE3D-47666E50E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F4B13-18C4-2883-30E4-1A18ACA4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53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7DFC-2017-2B91-E794-EF14BACC6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1A92D-96D4-2950-C4EB-A779678A2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1A889-1FBC-C63B-22DB-BE6E8A92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C1CA3-29CF-4D78-A8BA-E0E6E7819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C3298-80A1-945D-A15E-F82F2454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21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8E3A-9282-5F48-B966-F906FFF5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89643-2285-0B1F-E395-DD6EB4BD8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6DFCA-DB1B-C896-989D-94BF01424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E4EE6-54B7-8C6F-310A-5F58E5CD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35D67-F9A6-010B-65FB-A969AC3A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36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53573-9BE3-DCEE-F974-07127AE2A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F5BA8-7712-8013-F6AA-4E8A94E75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26ADF-84F4-ED1D-9E33-6A789CC39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D4F05-D6AE-3CEA-0F8E-881C4A966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32A3B-C34D-3D8A-658B-6FB6CC03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74C47-DFD4-2E50-8A76-FB7B2F084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5062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69BA4-0FC3-B65A-B58C-A17A2668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9DEAC-F040-4C2F-73C6-C9F217430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6DF1C-40FC-0E4A-7E87-66CC191FB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27B8D-5CBB-E768-A7B6-B8FCC6C6C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5EC6BD-3F74-194D-131D-E9E04CD7B1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F43BF0-EA34-9B43-C4C5-F054820C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D1BB25-4033-4C92-E72A-D21A9E3B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8DC47D-38E6-4EFA-8E9B-0061B5B7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385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1066-EC00-D6C2-5B8E-F6872037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FC5CD7-8346-EDCD-9ED4-1198CEBB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443BF-B2FF-5AD3-D94B-63314CAB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7F0849-9975-FE6A-4C0B-A4119BE6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87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F58F4-DCFD-063D-2148-011363F6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098A6-618B-8525-905A-57D909ED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1EEF0-DBB4-13DF-4ABE-221AD0B1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993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BEEB5-F09E-8EFD-DC28-52E04ED4C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3763A-4ACB-66C9-5890-34D0B141F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7EE3E-B169-0356-F369-CD59BAF69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ECB17-61F5-124D-AFB6-554960F58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F10CF-EBA6-004C-BA05-A816977C5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39B61-4D1D-501C-A779-BF3BAED23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67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08F50-87D0-E21B-E9A6-72E3C0F41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99D83-6B3B-507A-5FB2-21872B572D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AEAC2-6D70-872C-2A39-B7D6E576E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DF599-CC1A-E312-F7C0-94F003A3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AB37D-C61E-33FF-0082-98C910433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6CD44-A37E-EE72-A60F-2634E2D3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997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D981A-74D3-5FBA-39D8-6EB905BA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B24C24-06F6-789E-B0EE-E2F485AD4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787FD-E657-A3E5-EE34-C3B9C343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31172-7E5E-04DE-57D0-E46B6874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99EA8-62A3-0BAF-4793-E7F1D10D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6134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8D3898-5EF6-F529-6BE7-A2DB22B82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31AC6-5CB2-6880-CEFB-CEA9588A0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8CB0C-19CD-FA8D-7BA3-3820907DF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44229-954F-B62D-20F9-1A541B12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C06AF-7E24-EDB9-F622-22D0357CF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87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F40060-CC9A-AA82-CA19-1FCF928AB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12478-8C5C-1F22-99A1-A44FF750B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F967A-D35D-E989-EC26-1F3734F536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D8BA4-D5BE-4AA5-BB6D-4ECD96BCC587}" type="datetimeFigureOut">
              <a:rPr lang="it-IT" smtClean="0"/>
              <a:t>17/09/2024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A7819-F943-444D-9D79-437B5BBA1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C6A4E-85E4-4BD9-470E-1FA8C86E7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F44D2F-1535-4721-B3B5-5D59757CD5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0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6">
            <a:extLst>
              <a:ext uri="{FF2B5EF4-FFF2-40B4-BE49-F238E27FC236}">
                <a16:creationId xmlns:a16="http://schemas.microsoft.com/office/drawing/2014/main" id="{5748CDFE-DD79-17D3-F10C-091741F07D41}"/>
              </a:ext>
            </a:extLst>
          </p:cNvPr>
          <p:cNvSpPr txBox="1"/>
          <p:nvPr/>
        </p:nvSpPr>
        <p:spPr>
          <a:xfrm>
            <a:off x="0" y="491413"/>
            <a:ext cx="67382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prstClr val="black"/>
                </a:solidFill>
                <a:latin typeface="Titillium Web" panose="00000500000000000000" pitchFamily="2" charset="0"/>
              </a:rPr>
              <a:t>ETICHETTE PER INVENTARIO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9B62F4-CDFA-1A89-897F-016604B265F1}"/>
              </a:ext>
            </a:extLst>
          </p:cNvPr>
          <p:cNvSpPr/>
          <p:nvPr/>
        </p:nvSpPr>
        <p:spPr>
          <a:xfrm>
            <a:off x="1953040" y="3082660"/>
            <a:ext cx="18000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78E8A7-FAA1-51F8-C056-B43089068B9D}"/>
              </a:ext>
            </a:extLst>
          </p:cNvPr>
          <p:cNvSpPr txBox="1"/>
          <p:nvPr/>
        </p:nvSpPr>
        <p:spPr>
          <a:xfrm>
            <a:off x="1953040" y="3057258"/>
            <a:ext cx="19549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i="0" dirty="0">
                <a:solidFill>
                  <a:srgbClr val="003366"/>
                </a:solidFill>
                <a:effectLst/>
                <a:latin typeface="Titillium Web" panose="00000500000000000000" pitchFamily="2" charset="0"/>
              </a:rPr>
              <a:t>PNRR - </a:t>
            </a:r>
            <a:r>
              <a:rPr lang="it-IT" sz="1000" b="1" dirty="0">
                <a:solidFill>
                  <a:srgbClr val="003366"/>
                </a:solidFill>
                <a:latin typeface="Titillium Web" panose="00000500000000000000" pitchFamily="2" charset="0"/>
              </a:rPr>
              <a:t>M4 C2 – IR0000012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BBA66C-A778-F959-353E-0E4003CFCBE4}"/>
              </a:ext>
            </a:extLst>
          </p:cNvPr>
          <p:cNvSpPr txBox="1"/>
          <p:nvPr/>
        </p:nvSpPr>
        <p:spPr>
          <a:xfrm>
            <a:off x="1957273" y="3302758"/>
            <a:ext cx="13576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i="0" dirty="0">
                <a:effectLst/>
                <a:latin typeface="Titillium Web" panose="00000500000000000000" pitchFamily="2" charset="0"/>
              </a:rPr>
              <a:t>CUP: C53C22000430006</a:t>
            </a:r>
          </a:p>
          <a:p>
            <a:endParaRPr lang="it-IT" sz="800" b="1" i="0" dirty="0">
              <a:effectLst/>
              <a:highlight>
                <a:srgbClr val="FFFF00"/>
              </a:highlight>
              <a:latin typeface="Titillium Web" panose="00000500000000000000" pitchFamily="2" charset="0"/>
            </a:endParaRPr>
          </a:p>
        </p:txBody>
      </p:sp>
      <p:grpSp>
        <p:nvGrpSpPr>
          <p:cNvPr id="11" name="Gruppo 50">
            <a:extLst>
              <a:ext uri="{FF2B5EF4-FFF2-40B4-BE49-F238E27FC236}">
                <a16:creationId xmlns:a16="http://schemas.microsoft.com/office/drawing/2014/main" id="{FD932D98-9722-7EC6-7AA1-F35D2937A6B4}"/>
              </a:ext>
            </a:extLst>
          </p:cNvPr>
          <p:cNvGrpSpPr/>
          <p:nvPr/>
        </p:nvGrpSpPr>
        <p:grpSpPr>
          <a:xfrm>
            <a:off x="1974151" y="3583701"/>
            <a:ext cx="1757778" cy="176172"/>
            <a:chOff x="5918418" y="2297484"/>
            <a:chExt cx="5657850" cy="567055"/>
          </a:xfrm>
        </p:grpSpPr>
        <p:sp>
          <p:nvSpPr>
            <p:cNvPr id="12" name="Rettangolo 14">
              <a:extLst>
                <a:ext uri="{FF2B5EF4-FFF2-40B4-BE49-F238E27FC236}">
                  <a16:creationId xmlns:a16="http://schemas.microsoft.com/office/drawing/2014/main" id="{95ACDE7A-99F7-FDA8-72A9-C2AA4809F480}"/>
                </a:ext>
              </a:extLst>
            </p:cNvPr>
            <p:cNvSpPr/>
            <p:nvPr/>
          </p:nvSpPr>
          <p:spPr>
            <a:xfrm>
              <a:off x="5918418" y="2297484"/>
              <a:ext cx="5657850" cy="567055"/>
            </a:xfrm>
            <a:prstGeom prst="rect">
              <a:avLst/>
            </a:prstGeom>
            <a:solidFill>
              <a:srgbClr val="2B6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3" name="Immagine 1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B1CFE469-6585-34DC-40A2-7B3B2A2F1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081" y="2398832"/>
              <a:ext cx="1496008" cy="353306"/>
            </a:xfrm>
            <a:prstGeom prst="rect">
              <a:avLst/>
            </a:prstGeom>
          </p:spPr>
        </p:pic>
        <p:pic>
          <p:nvPicPr>
            <p:cNvPr id="14" name="Immagine 16" descr="Immagine che contiene testo, Carattere, Elementi grafici, logo&#10;&#10;Descrizione generata automaticamente">
              <a:extLst>
                <a:ext uri="{FF2B5EF4-FFF2-40B4-BE49-F238E27FC236}">
                  <a16:creationId xmlns:a16="http://schemas.microsoft.com/office/drawing/2014/main" id="{02D06121-042B-EE1C-2AFF-5BAE2275B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4408" y="2443436"/>
              <a:ext cx="1026801" cy="308702"/>
            </a:xfrm>
            <a:prstGeom prst="rect">
              <a:avLst/>
            </a:prstGeom>
          </p:spPr>
        </p:pic>
        <p:pic>
          <p:nvPicPr>
            <p:cNvPr id="15" name="Immagine 17" descr="Immagine che contiene testo, schermata, Elementi grafici, grafica&#10;&#10;Descrizione generata automaticamente">
              <a:extLst>
                <a:ext uri="{FF2B5EF4-FFF2-40B4-BE49-F238E27FC236}">
                  <a16:creationId xmlns:a16="http://schemas.microsoft.com/office/drawing/2014/main" id="{94588D7E-34E6-5D45-8863-1DFE7768F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4" t="39428" r="46920" b="40192"/>
            <a:stretch/>
          </p:blipFill>
          <p:spPr>
            <a:xfrm>
              <a:off x="10029479" y="2349711"/>
              <a:ext cx="1452480" cy="451549"/>
            </a:xfrm>
            <a:prstGeom prst="rect">
              <a:avLst/>
            </a:prstGeom>
          </p:spPr>
        </p:pic>
        <p:cxnSp>
          <p:nvCxnSpPr>
            <p:cNvPr id="16" name="Connettore diritto 18">
              <a:extLst>
                <a:ext uri="{FF2B5EF4-FFF2-40B4-BE49-F238E27FC236}">
                  <a16:creationId xmlns:a16="http://schemas.microsoft.com/office/drawing/2014/main" id="{4ABB9F6E-AB96-D538-E705-A26C0AA501A4}"/>
                </a:ext>
              </a:extLst>
            </p:cNvPr>
            <p:cNvCxnSpPr>
              <a:cxnSpLocks/>
            </p:cNvCxnSpPr>
            <p:nvPr/>
          </p:nvCxnSpPr>
          <p:spPr>
            <a:xfrm>
              <a:off x="775046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19">
              <a:extLst>
                <a:ext uri="{FF2B5EF4-FFF2-40B4-BE49-F238E27FC236}">
                  <a16:creationId xmlns:a16="http://schemas.microsoft.com/office/drawing/2014/main" id="{53CFF020-9236-0EAB-118F-9C7780D34283}"/>
                </a:ext>
              </a:extLst>
            </p:cNvPr>
            <p:cNvCxnSpPr>
              <a:cxnSpLocks/>
            </p:cNvCxnSpPr>
            <p:nvPr/>
          </p:nvCxnSpPr>
          <p:spPr>
            <a:xfrm>
              <a:off x="975198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3">
            <a:extLst>
              <a:ext uri="{FF2B5EF4-FFF2-40B4-BE49-F238E27FC236}">
                <a16:creationId xmlns:a16="http://schemas.microsoft.com/office/drawing/2014/main" id="{54F16E3F-C78D-07C7-259C-F2A5A98A0BCD}"/>
              </a:ext>
            </a:extLst>
          </p:cNvPr>
          <p:cNvSpPr txBox="1"/>
          <p:nvPr/>
        </p:nvSpPr>
        <p:spPr>
          <a:xfrm>
            <a:off x="1953040" y="3848004"/>
            <a:ext cx="176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it-IT" sz="1100" b="1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Dimensione: </a:t>
            </a:r>
            <a:r>
              <a:rPr lang="it-IT" sz="11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5x2 cm</a:t>
            </a:r>
            <a:endParaRPr kumimoji="0" lang="it-IT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777DFB2-BEA1-159E-8573-E46A4458AB71}"/>
              </a:ext>
            </a:extLst>
          </p:cNvPr>
          <p:cNvSpPr/>
          <p:nvPr/>
        </p:nvSpPr>
        <p:spPr>
          <a:xfrm>
            <a:off x="4224000" y="3092378"/>
            <a:ext cx="2880000" cy="72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A3E2EA-FC4D-587D-60FE-76599EC47379}"/>
              </a:ext>
            </a:extLst>
          </p:cNvPr>
          <p:cNvSpPr txBox="1"/>
          <p:nvPr/>
        </p:nvSpPr>
        <p:spPr>
          <a:xfrm>
            <a:off x="4224000" y="3066976"/>
            <a:ext cx="20797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i="0" dirty="0">
                <a:solidFill>
                  <a:srgbClr val="003366"/>
                </a:solidFill>
                <a:effectLst/>
                <a:latin typeface="Titillium Web" panose="00000500000000000000" pitchFamily="2" charset="0"/>
              </a:rPr>
              <a:t>PNRR - </a:t>
            </a:r>
            <a:r>
              <a:rPr lang="it-IT" sz="1000" b="1" dirty="0">
                <a:solidFill>
                  <a:srgbClr val="003366"/>
                </a:solidFill>
                <a:latin typeface="Titillium Web" panose="00000500000000000000" pitchFamily="2" charset="0"/>
              </a:rPr>
              <a:t>M4 C2 – IR0000012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E86552-C98E-99C5-4C0A-F0BBCA89F2F2}"/>
              </a:ext>
            </a:extLst>
          </p:cNvPr>
          <p:cNvSpPr txBox="1"/>
          <p:nvPr/>
        </p:nvSpPr>
        <p:spPr>
          <a:xfrm>
            <a:off x="4228233" y="3259085"/>
            <a:ext cx="15257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i="0" dirty="0">
                <a:effectLst/>
                <a:latin typeface="Titillium Web" panose="00000500000000000000" pitchFamily="2" charset="0"/>
              </a:rPr>
              <a:t>CUP: C53C22000430006</a:t>
            </a:r>
          </a:p>
        </p:txBody>
      </p:sp>
      <p:grpSp>
        <p:nvGrpSpPr>
          <p:cNvPr id="35" name="Gruppo 50">
            <a:extLst>
              <a:ext uri="{FF2B5EF4-FFF2-40B4-BE49-F238E27FC236}">
                <a16:creationId xmlns:a16="http://schemas.microsoft.com/office/drawing/2014/main" id="{F628ECBC-7560-D6EF-25F9-65D5A2A861E2}"/>
              </a:ext>
            </a:extLst>
          </p:cNvPr>
          <p:cNvGrpSpPr/>
          <p:nvPr/>
        </p:nvGrpSpPr>
        <p:grpSpPr>
          <a:xfrm>
            <a:off x="4252405" y="3486639"/>
            <a:ext cx="2823190" cy="282952"/>
            <a:chOff x="5918418" y="2297484"/>
            <a:chExt cx="5657850" cy="567055"/>
          </a:xfrm>
        </p:grpSpPr>
        <p:sp>
          <p:nvSpPr>
            <p:cNvPr id="36" name="Rettangolo 14">
              <a:extLst>
                <a:ext uri="{FF2B5EF4-FFF2-40B4-BE49-F238E27FC236}">
                  <a16:creationId xmlns:a16="http://schemas.microsoft.com/office/drawing/2014/main" id="{1CBBE726-C920-4D7A-ED7C-3F7FCF32AA65}"/>
                </a:ext>
              </a:extLst>
            </p:cNvPr>
            <p:cNvSpPr/>
            <p:nvPr/>
          </p:nvSpPr>
          <p:spPr>
            <a:xfrm>
              <a:off x="5918418" y="2297484"/>
              <a:ext cx="5657850" cy="567055"/>
            </a:xfrm>
            <a:prstGeom prst="rect">
              <a:avLst/>
            </a:prstGeom>
            <a:solidFill>
              <a:srgbClr val="2B6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7" name="Immagine 1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30434C98-832E-D1BA-4D80-304BE924F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081" y="2398832"/>
              <a:ext cx="1496008" cy="353306"/>
            </a:xfrm>
            <a:prstGeom prst="rect">
              <a:avLst/>
            </a:prstGeom>
          </p:spPr>
        </p:pic>
        <p:pic>
          <p:nvPicPr>
            <p:cNvPr id="38" name="Immagine 16" descr="Immagine che contiene testo, Carattere, Elementi grafici, logo&#10;&#10;Descrizione generata automaticamente">
              <a:extLst>
                <a:ext uri="{FF2B5EF4-FFF2-40B4-BE49-F238E27FC236}">
                  <a16:creationId xmlns:a16="http://schemas.microsoft.com/office/drawing/2014/main" id="{68F80642-CA13-E386-AEA8-0B220A48D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4408" y="2443436"/>
              <a:ext cx="1026801" cy="308702"/>
            </a:xfrm>
            <a:prstGeom prst="rect">
              <a:avLst/>
            </a:prstGeom>
          </p:spPr>
        </p:pic>
        <p:pic>
          <p:nvPicPr>
            <p:cNvPr id="39" name="Immagine 17" descr="Immagine che contiene testo, schermata, Elementi grafici, grafica&#10;&#10;Descrizione generata automaticamente">
              <a:extLst>
                <a:ext uri="{FF2B5EF4-FFF2-40B4-BE49-F238E27FC236}">
                  <a16:creationId xmlns:a16="http://schemas.microsoft.com/office/drawing/2014/main" id="{BA365EDB-6B82-FF9A-8AD4-0B3C14D0C7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4" t="39428" r="46920" b="40192"/>
            <a:stretch/>
          </p:blipFill>
          <p:spPr>
            <a:xfrm>
              <a:off x="10029479" y="2349711"/>
              <a:ext cx="1452480" cy="451549"/>
            </a:xfrm>
            <a:prstGeom prst="rect">
              <a:avLst/>
            </a:prstGeom>
          </p:spPr>
        </p:pic>
        <p:cxnSp>
          <p:nvCxnSpPr>
            <p:cNvPr id="40" name="Connettore diritto 18">
              <a:extLst>
                <a:ext uri="{FF2B5EF4-FFF2-40B4-BE49-F238E27FC236}">
                  <a16:creationId xmlns:a16="http://schemas.microsoft.com/office/drawing/2014/main" id="{783F7D13-8C6F-EC1B-DA28-2D974A0F5453}"/>
                </a:ext>
              </a:extLst>
            </p:cNvPr>
            <p:cNvCxnSpPr>
              <a:cxnSpLocks/>
            </p:cNvCxnSpPr>
            <p:nvPr/>
          </p:nvCxnSpPr>
          <p:spPr>
            <a:xfrm>
              <a:off x="775046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19">
              <a:extLst>
                <a:ext uri="{FF2B5EF4-FFF2-40B4-BE49-F238E27FC236}">
                  <a16:creationId xmlns:a16="http://schemas.microsoft.com/office/drawing/2014/main" id="{7BD5A90D-1B2D-5349-DED6-23FD71A1A8B0}"/>
                </a:ext>
              </a:extLst>
            </p:cNvPr>
            <p:cNvCxnSpPr>
              <a:cxnSpLocks/>
            </p:cNvCxnSpPr>
            <p:nvPr/>
          </p:nvCxnSpPr>
          <p:spPr>
            <a:xfrm>
              <a:off x="975198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3">
            <a:extLst>
              <a:ext uri="{FF2B5EF4-FFF2-40B4-BE49-F238E27FC236}">
                <a16:creationId xmlns:a16="http://schemas.microsoft.com/office/drawing/2014/main" id="{FFD57A87-4DE5-BCB2-783A-3030326246A5}"/>
              </a:ext>
            </a:extLst>
          </p:cNvPr>
          <p:cNvSpPr txBox="1"/>
          <p:nvPr/>
        </p:nvSpPr>
        <p:spPr>
          <a:xfrm>
            <a:off x="4224000" y="3847788"/>
            <a:ext cx="259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it-IT" sz="1100" b="1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Dimensione: </a:t>
            </a:r>
            <a:r>
              <a:rPr lang="it-IT" sz="11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8x2 cm</a:t>
            </a:r>
            <a:endParaRPr kumimoji="0" lang="it-IT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75A4EE3-F4B5-24FA-1346-286EBA2DFDCC}"/>
              </a:ext>
            </a:extLst>
          </p:cNvPr>
          <p:cNvSpPr/>
          <p:nvPr/>
        </p:nvSpPr>
        <p:spPr>
          <a:xfrm>
            <a:off x="7603376" y="2529000"/>
            <a:ext cx="2520000" cy="180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6406F3-5DA2-A9D7-3B27-AFE04AE2FB0D}"/>
              </a:ext>
            </a:extLst>
          </p:cNvPr>
          <p:cNvSpPr txBox="1"/>
          <p:nvPr/>
        </p:nvSpPr>
        <p:spPr>
          <a:xfrm>
            <a:off x="7675720" y="2536419"/>
            <a:ext cx="20180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b="1" i="0" dirty="0">
                <a:solidFill>
                  <a:srgbClr val="003366"/>
                </a:solidFill>
                <a:effectLst/>
                <a:latin typeface="Titillium Web" panose="00000500000000000000" pitchFamily="2" charset="0"/>
              </a:rPr>
              <a:t>PNRR - </a:t>
            </a:r>
            <a:r>
              <a:rPr lang="it-IT" sz="1000" b="1" dirty="0">
                <a:solidFill>
                  <a:srgbClr val="003366"/>
                </a:solidFill>
                <a:latin typeface="Titillium Web" panose="00000500000000000000" pitchFamily="2" charset="0"/>
              </a:rPr>
              <a:t>M4 C2 – IR0000012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A530696-1321-D87D-9E1C-97AA47A308EA}"/>
              </a:ext>
            </a:extLst>
          </p:cNvPr>
          <p:cNvSpPr txBox="1"/>
          <p:nvPr/>
        </p:nvSpPr>
        <p:spPr>
          <a:xfrm>
            <a:off x="7679953" y="3269779"/>
            <a:ext cx="15099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1" i="0" dirty="0">
                <a:effectLst/>
                <a:latin typeface="Titillium Web" panose="00000500000000000000" pitchFamily="2" charset="0"/>
              </a:rPr>
              <a:t>CUP: C53C22000430006</a:t>
            </a:r>
          </a:p>
        </p:txBody>
      </p:sp>
      <p:grpSp>
        <p:nvGrpSpPr>
          <p:cNvPr id="47" name="Gruppo 50">
            <a:extLst>
              <a:ext uri="{FF2B5EF4-FFF2-40B4-BE49-F238E27FC236}">
                <a16:creationId xmlns:a16="http://schemas.microsoft.com/office/drawing/2014/main" id="{ECA7C299-8DA5-FB74-FCB7-DD18156C5BCF}"/>
              </a:ext>
            </a:extLst>
          </p:cNvPr>
          <p:cNvGrpSpPr/>
          <p:nvPr/>
        </p:nvGrpSpPr>
        <p:grpSpPr>
          <a:xfrm>
            <a:off x="7627986" y="4038582"/>
            <a:ext cx="2470781" cy="247632"/>
            <a:chOff x="5918418" y="2297484"/>
            <a:chExt cx="5657850" cy="567055"/>
          </a:xfrm>
        </p:grpSpPr>
        <p:sp>
          <p:nvSpPr>
            <p:cNvPr id="48" name="Rettangolo 14">
              <a:extLst>
                <a:ext uri="{FF2B5EF4-FFF2-40B4-BE49-F238E27FC236}">
                  <a16:creationId xmlns:a16="http://schemas.microsoft.com/office/drawing/2014/main" id="{9FA88ADF-00CB-6919-C2BB-FFD7DBB32859}"/>
                </a:ext>
              </a:extLst>
            </p:cNvPr>
            <p:cNvSpPr/>
            <p:nvPr/>
          </p:nvSpPr>
          <p:spPr>
            <a:xfrm>
              <a:off x="5918418" y="2297484"/>
              <a:ext cx="5657850" cy="567055"/>
            </a:xfrm>
            <a:prstGeom prst="rect">
              <a:avLst/>
            </a:prstGeom>
            <a:solidFill>
              <a:srgbClr val="2B6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9" name="Immagine 1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AB61CB94-A23A-C7DE-D648-125152978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081" y="2398832"/>
              <a:ext cx="1496008" cy="353306"/>
            </a:xfrm>
            <a:prstGeom prst="rect">
              <a:avLst/>
            </a:prstGeom>
          </p:spPr>
        </p:pic>
        <p:pic>
          <p:nvPicPr>
            <p:cNvPr id="50" name="Immagine 16" descr="Immagine che contiene testo, Carattere, Elementi grafici, logo&#10;&#10;Descrizione generata automaticamente">
              <a:extLst>
                <a:ext uri="{FF2B5EF4-FFF2-40B4-BE49-F238E27FC236}">
                  <a16:creationId xmlns:a16="http://schemas.microsoft.com/office/drawing/2014/main" id="{52B8A51B-11D6-3DF9-7BEE-C4F5BDD14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4408" y="2443436"/>
              <a:ext cx="1026801" cy="308702"/>
            </a:xfrm>
            <a:prstGeom prst="rect">
              <a:avLst/>
            </a:prstGeom>
          </p:spPr>
        </p:pic>
        <p:pic>
          <p:nvPicPr>
            <p:cNvPr id="51" name="Immagine 17" descr="Immagine che contiene testo, schermata, Elementi grafici, grafica&#10;&#10;Descrizione generata automaticamente">
              <a:extLst>
                <a:ext uri="{FF2B5EF4-FFF2-40B4-BE49-F238E27FC236}">
                  <a16:creationId xmlns:a16="http://schemas.microsoft.com/office/drawing/2014/main" id="{2E7F8A44-FF32-2A42-B9F7-5CF028D2C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4" t="39428" r="46920" b="40192"/>
            <a:stretch/>
          </p:blipFill>
          <p:spPr>
            <a:xfrm>
              <a:off x="10029479" y="2349711"/>
              <a:ext cx="1452480" cy="451549"/>
            </a:xfrm>
            <a:prstGeom prst="rect">
              <a:avLst/>
            </a:prstGeom>
          </p:spPr>
        </p:pic>
        <p:cxnSp>
          <p:nvCxnSpPr>
            <p:cNvPr id="52" name="Connettore diritto 18">
              <a:extLst>
                <a:ext uri="{FF2B5EF4-FFF2-40B4-BE49-F238E27FC236}">
                  <a16:creationId xmlns:a16="http://schemas.microsoft.com/office/drawing/2014/main" id="{80D5A51D-D990-69A3-E446-EA605477FD96}"/>
                </a:ext>
              </a:extLst>
            </p:cNvPr>
            <p:cNvCxnSpPr>
              <a:cxnSpLocks/>
            </p:cNvCxnSpPr>
            <p:nvPr/>
          </p:nvCxnSpPr>
          <p:spPr>
            <a:xfrm>
              <a:off x="775046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diritto 19">
              <a:extLst>
                <a:ext uri="{FF2B5EF4-FFF2-40B4-BE49-F238E27FC236}">
                  <a16:creationId xmlns:a16="http://schemas.microsoft.com/office/drawing/2014/main" id="{AC2C7C65-CECE-6FB3-DDFD-F4FAA2EB4FA2}"/>
                </a:ext>
              </a:extLst>
            </p:cNvPr>
            <p:cNvCxnSpPr>
              <a:cxnSpLocks/>
            </p:cNvCxnSpPr>
            <p:nvPr/>
          </p:nvCxnSpPr>
          <p:spPr>
            <a:xfrm>
              <a:off x="9751980" y="2368448"/>
              <a:ext cx="0" cy="432000"/>
            </a:xfrm>
            <a:prstGeom prst="line">
              <a:avLst/>
            </a:prstGeom>
            <a:ln w="9525">
              <a:solidFill>
                <a:srgbClr val="CAE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3">
            <a:extLst>
              <a:ext uri="{FF2B5EF4-FFF2-40B4-BE49-F238E27FC236}">
                <a16:creationId xmlns:a16="http://schemas.microsoft.com/office/drawing/2014/main" id="{1E4A8E0E-853C-BDCF-CD48-26F0A439447D}"/>
              </a:ext>
            </a:extLst>
          </p:cNvPr>
          <p:cNvSpPr txBox="1"/>
          <p:nvPr/>
        </p:nvSpPr>
        <p:spPr>
          <a:xfrm>
            <a:off x="7603376" y="4385765"/>
            <a:ext cx="259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it-IT" sz="1100" b="1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Dimensione: </a:t>
            </a:r>
            <a:r>
              <a:rPr lang="it-IT" sz="11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7x5 cm</a:t>
            </a:r>
            <a:endParaRPr kumimoji="0" lang="it-IT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D9E1863-2922-7AD6-0103-A910888D1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585" y="3172217"/>
            <a:ext cx="275701" cy="2462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2B5160A-31A0-5967-27BB-4A703D32E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0137" y="2641164"/>
            <a:ext cx="316830" cy="28295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738F212-5E45-AD26-7DDB-F9D7E13E0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769" y="3332494"/>
            <a:ext cx="206284" cy="18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3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2b3df68-07b5-4773-aba1-bd9b51ecb5e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9347A8725AA734EBE527B76BB04587F" ma:contentTypeVersion="18" ma:contentTypeDescription="Creare un nuovo documento." ma:contentTypeScope="" ma:versionID="575e31a7c07e0dd8db7be438f37a3d8b">
  <xsd:schema xmlns:xsd="http://www.w3.org/2001/XMLSchema" xmlns:xs="http://www.w3.org/2001/XMLSchema" xmlns:p="http://schemas.microsoft.com/office/2006/metadata/properties" xmlns:ns3="d2b3df68-07b5-4773-aba1-bd9b51ecb5e8" xmlns:ns4="4591cd53-103f-445c-b03a-e7477ab2ec5f" targetNamespace="http://schemas.microsoft.com/office/2006/metadata/properties" ma:root="true" ma:fieldsID="33586b902f2ba1073e142caeb1e786bb" ns3:_="" ns4:_="">
    <xsd:import namespace="d2b3df68-07b5-4773-aba1-bd9b51ecb5e8"/>
    <xsd:import namespace="4591cd53-103f-445c-b03a-e7477ab2ec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3df68-07b5-4773-aba1-bd9b51ecb5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91cd53-103f-445c-b03a-e7477ab2ec5f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762E2E-D505-44F4-A066-CF526C0A6A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06C137-5C28-4B6E-A0AD-79CBF42F10E3}">
  <ds:schemaRefs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d2b3df68-07b5-4773-aba1-bd9b51ecb5e8"/>
    <ds:schemaRef ds:uri="4591cd53-103f-445c-b03a-e7477ab2ec5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5C1447C-2CAA-4290-AC22-8F4ACE2679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b3df68-07b5-4773-aba1-bd9b51ecb5e8"/>
    <ds:schemaRef ds:uri="4591cd53-103f-445c-b03a-e7477ab2ec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2024-09-09T14:33:56Z</dcterms:created>
  <dcterms:modified xsi:type="dcterms:W3CDTF">2024-09-18T05:20:58Z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0x010100C9347A8725AA734EBE527B76BB04587F</vt:lpwstr>
  </property>
</Properties>
</file>